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5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0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7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9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2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8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2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6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0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9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5DF5A-B415-4103-86DA-E09B64F3A6F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84B72-6F0F-4F6B-B614-4E2A87E0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1jD0u86ht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DR1Pg9qJEro&amp;t=38s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03562A-4D34-5C36-6D95-A05155264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127" y="243343"/>
            <a:ext cx="6149873" cy="20728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061840-F234-9730-42CA-7D22DFD09823}"/>
              </a:ext>
            </a:extLst>
          </p:cNvPr>
          <p:cNvSpPr txBox="1"/>
          <p:nvPr/>
        </p:nvSpPr>
        <p:spPr>
          <a:xfrm>
            <a:off x="966352" y="2316164"/>
            <a:ext cx="5496793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https://www.youtube.com/watch?v=91jD0u86htg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74827A-39C8-F818-EA0B-3D9EE1BB3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891" y="3076183"/>
            <a:ext cx="5982218" cy="203471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CACA3C9-FF8A-DC01-D4AD-C07D32187623}"/>
              </a:ext>
            </a:extLst>
          </p:cNvPr>
          <p:cNvSpPr txBox="1"/>
          <p:nvPr/>
        </p:nvSpPr>
        <p:spPr>
          <a:xfrm>
            <a:off x="1361202" y="5651606"/>
            <a:ext cx="64319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https://www.youtube.com/watch?v=DR1Pg9qJEro&amp;t=38s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7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Griffith</dc:creator>
  <cp:lastModifiedBy>Charles Griffith</cp:lastModifiedBy>
  <cp:revision>1</cp:revision>
  <dcterms:created xsi:type="dcterms:W3CDTF">2022-06-08T07:58:42Z</dcterms:created>
  <dcterms:modified xsi:type="dcterms:W3CDTF">2023-01-19T06:51:42Z</dcterms:modified>
</cp:coreProperties>
</file>